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58" r:id="rId4"/>
    <p:sldId id="270" r:id="rId5"/>
    <p:sldId id="284" r:id="rId6"/>
    <p:sldId id="259" r:id="rId7"/>
    <p:sldId id="277" r:id="rId8"/>
    <p:sldId id="282" r:id="rId9"/>
    <p:sldId id="260" r:id="rId10"/>
    <p:sldId id="265" r:id="rId11"/>
    <p:sldId id="266" r:id="rId12"/>
    <p:sldId id="267" r:id="rId13"/>
    <p:sldId id="268" r:id="rId14"/>
    <p:sldId id="275" r:id="rId15"/>
    <p:sldId id="274" r:id="rId16"/>
    <p:sldId id="273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3C1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46" autoAdjust="0"/>
    <p:restoredTop sz="94660"/>
  </p:normalViewPr>
  <p:slideViewPr>
    <p:cSldViewPr>
      <p:cViewPr>
        <p:scale>
          <a:sx n="100" d="100"/>
          <a:sy n="100" d="100"/>
        </p:scale>
        <p:origin x="-11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04800" y="2497433"/>
            <a:ext cx="8534400" cy="2800767"/>
            <a:chOff x="304800" y="1841161"/>
            <a:chExt cx="8534400" cy="2800767"/>
          </a:xfrm>
        </p:grpSpPr>
        <p:sp>
          <p:nvSpPr>
            <p:cNvPr id="5" name="TextBox 4"/>
            <p:cNvSpPr txBox="1"/>
            <p:nvPr/>
          </p:nvSpPr>
          <p:spPr>
            <a:xfrm>
              <a:off x="304800" y="1841161"/>
              <a:ext cx="4152900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3200" dirty="0" smtClean="0">
                  <a:solidFill>
                    <a:srgbClr val="0000FF"/>
                  </a:solidFill>
                  <a:latin typeface="NikoshBAN" pitchFamily="2" charset="0"/>
                  <a:cs typeface="NikoshBAN" pitchFamily="2" charset="0"/>
                </a:rPr>
                <a:t>মোহাম্মদ জয়নাল আবেদীন</a:t>
              </a:r>
            </a:p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প্রভাষক (কম্পিউটার শিক্ষা)</a:t>
              </a:r>
            </a:p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বোয়ালখালী সিরাজুল ইসলাম     </a:t>
              </a:r>
            </a:p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ডিগ্রি কলেজ,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বোয়ালখালী, চট্টগ্রাম</a:t>
              </a:r>
              <a:endParaRPr lang="en-US" sz="2800" dirty="0" smtClean="0"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ই-মেইল : </a:t>
              </a:r>
              <a:r>
                <a:rPr lang="en-US" sz="2000" dirty="0" smtClean="0">
                  <a:solidFill>
                    <a:srgbClr val="0000FF"/>
                  </a:solidFill>
                  <a:latin typeface="NikoshBAN" pitchFamily="2" charset="0"/>
                  <a:cs typeface="NikoshBAN" pitchFamily="2" charset="0"/>
                </a:rPr>
                <a:t>joybsic@gmail.com</a:t>
              </a:r>
              <a:endParaRPr lang="bn-BD" sz="20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  </a:t>
              </a:r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আইডি-১৫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876800" y="1875016"/>
              <a:ext cx="3962400" cy="27392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3200" dirty="0">
                  <a:solidFill>
                    <a:srgbClr val="0000FF"/>
                  </a:solidFill>
                  <a:latin typeface="NikoshBAN" pitchFamily="2" charset="0"/>
                  <a:cs typeface="NikoshBAN" pitchFamily="2" charset="0"/>
                </a:rPr>
                <a:t>মোহাম্মদ </a:t>
              </a:r>
              <a:r>
                <a:rPr lang="bn-BD" sz="3200" dirty="0" smtClean="0">
                  <a:solidFill>
                    <a:srgbClr val="0000FF"/>
                  </a:solidFill>
                  <a:latin typeface="NikoshBAN" pitchFamily="2" charset="0"/>
                  <a:cs typeface="NikoshBAN" pitchFamily="2" charset="0"/>
                </a:rPr>
                <a:t>আবদুল কাইয়ুম</a:t>
              </a:r>
              <a:endParaRPr lang="bn-BD" sz="3200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প্রভাষক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(</a:t>
              </a:r>
              <a:r>
                <a:rPr lang="bn-BD" sz="2800" dirty="0">
                  <a:latin typeface="NikoshBAN" pitchFamily="2" charset="0"/>
                  <a:cs typeface="NikoshBAN" pitchFamily="2" charset="0"/>
                </a:rPr>
                <a:t>কম্পিউটার </a:t>
              </a:r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শিক্ষা)</a:t>
              </a:r>
              <a:endParaRPr lang="bn-BD" sz="2800" dirty="0"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bn-BD" sz="28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এ.জে. চৌধুরী ডিগ্রি কলেজ</a:t>
              </a:r>
            </a:p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 পটিয়া, চট্টগ্রাম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ই-মেইল </a:t>
              </a:r>
              <a:r>
                <a:rPr lang="bn-BD" sz="2400" dirty="0">
                  <a:latin typeface="NikoshBAN" pitchFamily="2" charset="0"/>
                  <a:cs typeface="NikoshBAN" pitchFamily="2" charset="0"/>
                </a:rPr>
                <a:t>: </a:t>
              </a:r>
              <a:r>
                <a:rPr lang="en-US" dirty="0" smtClean="0">
                  <a:solidFill>
                    <a:srgbClr val="0000FF"/>
                  </a:solidFill>
                  <a:latin typeface="NikoshBAN" pitchFamily="2" charset="0"/>
                  <a:cs typeface="NikoshBAN" pitchFamily="2" charset="0"/>
                </a:rPr>
                <a:t>masudmath@gmail.com</a:t>
              </a:r>
              <a:endParaRPr lang="bn-BD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আইডি-১৬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838200" y="5609272"/>
            <a:ext cx="7010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ব্যাচ-২৭</a:t>
            </a:r>
            <a:endParaRPr lang="bn-BD" sz="36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ভেন্যু-টিচার্স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ট্রেনিং কলেজ,চট্টগ্রাম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200" y="-381000"/>
            <a:ext cx="8273964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19900" b="1" dirty="0">
                <a:ln w="19050">
                  <a:solidFill>
                    <a:srgbClr val="0000FF"/>
                  </a:solidFill>
                  <a:prstDash val="solid"/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9900" b="1" spc="300" dirty="0">
              <a:ln w="19050">
                <a:solidFill>
                  <a:srgbClr val="0000FF"/>
                </a:solidFill>
                <a:prstDash val="solid"/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72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6" presetClass="emph" presetSubtype="0" repeatCount="indefinite" fill="hold" grpId="2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0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1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8527" y="228600"/>
            <a:ext cx="6400800" cy="762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পার্সোনাল এরিয়া</a:t>
            </a:r>
            <a:r>
              <a:rPr lang="bn-BD" sz="4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নেটওয়ার্ক</a:t>
            </a:r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PAN</a:t>
            </a:r>
            <a:r>
              <a:rPr lang="en-US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21920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কোন ব্যক্তির নিকটবর্তী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(১০ মিটারের ) বিভিন্ন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ইনফরমেশন টেকনোলজি ডিভাইসের মধ্যে আদান প্রদানের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নেটওয়ার্ক সিস্টেম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TTC\Desktop\wirele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362200"/>
            <a:ext cx="7543800" cy="411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5654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2600" y="245301"/>
            <a:ext cx="5943600" cy="990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লোকাল এরিয়া</a:t>
            </a:r>
            <a:r>
              <a:rPr lang="bn-BD" sz="4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নেটওয়ার্ক</a:t>
            </a:r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3200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L</a:t>
            </a:r>
            <a:r>
              <a:rPr lang="en-US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AN</a:t>
            </a:r>
            <a:r>
              <a:rPr lang="en-US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88" y="1235901"/>
            <a:ext cx="9220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কোন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নির্দিষ্ট এরিয়া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(১০ কিলোমিটার )বা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প্রতিষ্ঠানের একাধিক কম্পিউটার বা অন্য কোন  ডিভাইসের একই নেটওয়ার্ক সিস্টেমে সংযুক্ত থাকা।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Joy\Desktop\Untitled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33" y="2313119"/>
            <a:ext cx="792480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4299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228600"/>
            <a:ext cx="6934200" cy="1066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মেট্রোপলিটন এরিয়া</a:t>
            </a:r>
            <a:r>
              <a:rPr lang="bn-BD" sz="4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নেটওয়ার্ক</a:t>
            </a:r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MAN</a:t>
            </a:r>
            <a:r>
              <a:rPr lang="en-US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85900" y="1614831"/>
            <a:ext cx="64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একটি শহরের কোন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বিভিন্ন স্থানে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অবস্থিত কিছু কম্পিউটার কে নিয়ে গঠিত নেটওয়ার্ক সিস্টেম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C:\Users\TTC\Desktop\M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156" y="2692049"/>
            <a:ext cx="7126287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0603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152400"/>
            <a:ext cx="6096000" cy="914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ওয়াইড এরিয়া</a:t>
            </a:r>
            <a:r>
              <a:rPr lang="bn-BD" sz="4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নেটওয়ার্ক</a:t>
            </a:r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WAN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28805" y="1219200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একটি দেশের বিভিন্ন শহরের বা  বিশ্বের বিভিন্ন দেশের  কম্পিউটারগুলো  পরস্পর 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নেটওয়ার্ক সিস্টেম 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সংযুক্ত থাকা।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C:\Users\Joy\Desktop\Untitl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285980"/>
            <a:ext cx="733425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3046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133600" y="304800"/>
            <a:ext cx="5181600" cy="838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5181600"/>
            <a:ext cx="7848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pPr marL="514350" indent="-514350">
              <a:buFontTx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উপরের ছবিগুলোতে কোন ধরনের নেটওয়ার্ক বিদ্যমান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এবং কেন ? যুক্তি দিয়ে বুঝিয়ে দাও।</a:t>
            </a:r>
            <a:endParaRPr lang="en-US" sz="2400" dirty="0"/>
          </a:p>
        </p:txBody>
      </p:sp>
      <p:pic>
        <p:nvPicPr>
          <p:cNvPr id="3074" name="Picture 2" descr="C:\Users\TTC\Desktop\Networking-diagra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150" y="1344721"/>
            <a:ext cx="4762500" cy="438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0241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828800" y="457200"/>
            <a:ext cx="5181600" cy="838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উত্তর বলি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5400" y="2286000"/>
            <a:ext cx="7010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Tx/>
              <a:buAutoNum type="arabicPeriod"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কম্পিউটার </a:t>
            </a:r>
            <a:r>
              <a:rPr lang="bn-BD" sz="3200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নেটওয়ার্ক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কি ?</a:t>
            </a:r>
            <a:endParaRPr lang="bn-BD" sz="3200" dirty="0">
              <a:latin typeface="NikoshBAN" pitchFamily="2" charset="0"/>
              <a:cs typeface="NikoshBAN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কম্পিউটার </a:t>
            </a:r>
            <a:r>
              <a:rPr lang="bn-BD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নেটওয়ার্ক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এর প্রকারভেদ বল।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LAN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WAN</a:t>
            </a:r>
            <a:r>
              <a:rPr lang="bn-BD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কিভাবে সনাক্ত করবে বল।</a:t>
            </a:r>
            <a:endParaRPr lang="bn-BD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78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752600" y="623455"/>
            <a:ext cx="5181600" cy="128154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2934524"/>
            <a:ext cx="84058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Tx/>
              <a:buAutoNum type="arabicPeriod"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কম্পিউটার </a:t>
            </a:r>
            <a:r>
              <a:rPr lang="bn-BD" sz="3200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নেটওয়ার্ক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 কি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?ভৌগলিক বিস্তৃতি অনুসারে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কম্পিউটার </a:t>
            </a:r>
            <a:r>
              <a:rPr lang="bn-BD" sz="3200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নেটওয়ার্ক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 এর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প্রকারভেদ লিখ। </a:t>
            </a:r>
            <a:endParaRPr lang="bn-BD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78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25000">
              <a:schemeClr val="tx2">
                <a:lumMod val="40000"/>
                <a:lumOff val="60000"/>
              </a:schemeClr>
            </a:gs>
            <a:gs pos="50000">
              <a:schemeClr val="accent6">
                <a:lumMod val="40000"/>
                <a:lumOff val="60000"/>
              </a:schemeClr>
            </a:gs>
            <a:gs pos="75000">
              <a:srgbClr val="01A78F"/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4112" y="1295400"/>
            <a:ext cx="8883564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28700" b="1" dirty="0" smtClean="0">
                <a:ln w="19050">
                  <a:solidFill>
                    <a:srgbClr val="0000FF"/>
                  </a:solidFill>
                  <a:prstDash val="solid"/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28700" b="1" dirty="0">
              <a:ln w="19050">
                <a:solidFill>
                  <a:srgbClr val="0000FF"/>
                </a:solidFill>
                <a:prstDash val="solid"/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410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0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1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4825" y="1752600"/>
            <a:ext cx="81534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উচ্চ মাধ্যমিক কম্পিউটার শিক্ষা</a:t>
            </a:r>
            <a:endParaRPr lang="bn-BD" sz="36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600" b="1" dirty="0" smtClean="0">
                <a:solidFill>
                  <a:srgbClr val="ED3C1F"/>
                </a:solidFill>
                <a:latin typeface="NikoshBAN" pitchFamily="2" charset="0"/>
                <a:cs typeface="NikoshBAN" pitchFamily="2" charset="0"/>
              </a:rPr>
              <a:t>দ্বাদশ শ্রেণি</a:t>
            </a:r>
            <a:endParaRPr lang="bn-BD" sz="40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b="1" dirty="0">
                <a:latin typeface="NikoshBAN" pitchFamily="2" charset="0"/>
                <a:cs typeface="NikoshBAN" pitchFamily="2" charset="0"/>
              </a:rPr>
              <a:t>সময়ঃ ৪০ মিনিট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021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34931" y="381000"/>
            <a:ext cx="4495800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এসো ছবিগুলো </a:t>
            </a:r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দেখি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53200" y="3208022"/>
            <a:ext cx="1198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আইপড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D:\New folder\personal-area-networ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844" y="1265877"/>
            <a:ext cx="7342909" cy="4648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048000" y="5420380"/>
            <a:ext cx="1953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ওয়্যারলেস মাউস</a:t>
            </a:r>
            <a:endParaRPr lang="en-US" sz="24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48400" y="5562600"/>
            <a:ext cx="1953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ওয়্যারলেস প্রিন্টার</a:t>
            </a:r>
            <a:endParaRPr lang="en-US" sz="24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225145" y="3877063"/>
            <a:ext cx="942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আইপড</a:t>
            </a:r>
            <a:endParaRPr lang="en-US" sz="24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48400" y="1243280"/>
            <a:ext cx="2209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ওয়্যারলেস হেডফোন</a:t>
            </a:r>
            <a:endParaRPr lang="en-US" sz="24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69463" y="1704945"/>
            <a:ext cx="1530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ব্লুটুথ মোবাইল</a:t>
            </a:r>
            <a:endParaRPr lang="en-US" sz="24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38200" y="3469632"/>
            <a:ext cx="957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ল্যাপটপ</a:t>
            </a:r>
            <a:endParaRPr lang="en-US" sz="24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18610" y="3046066"/>
            <a:ext cx="13334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 ল্যাপটপ (ওয়াইফাই) </a:t>
            </a:r>
            <a:endParaRPr lang="en-US" sz="24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22763" y="6248400"/>
            <a:ext cx="564572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latin typeface="NikoshBAN" pitchFamily="2" charset="0"/>
                <a:cs typeface="NikoshBAN" pitchFamily="2" charset="0"/>
              </a:rPr>
              <a:t>পার্সোনাল এরিয়া নেটওয়ার্ক 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2800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PAN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)</a:t>
            </a:r>
          </a:p>
          <a:p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2667000" y="3931297"/>
            <a:ext cx="1357745" cy="0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1346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New folder\0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886691"/>
            <a:ext cx="5324475" cy="423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D:\New folder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39" y="890586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40069" y="3404087"/>
            <a:ext cx="2773898" cy="113877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3200" dirty="0">
                <a:latin typeface="NikoshBAN" pitchFamily="2" charset="0"/>
                <a:cs typeface="NikoshBAN" pitchFamily="2" charset="0"/>
              </a:rPr>
              <a:t>ওয়াইড এরিয়া নেটওয়ার্ক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2800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WAN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)</a:t>
            </a:r>
            <a:endParaRPr lang="en-US" sz="2800" dirty="0"/>
          </a:p>
        </p:txBody>
      </p:sp>
      <p:cxnSp>
        <p:nvCxnSpPr>
          <p:cNvPr id="5" name="Straight Arrow Connector 4"/>
          <p:cNvCxnSpPr>
            <a:stCxn id="3" idx="3"/>
          </p:cNvCxnSpPr>
          <p:nvPr/>
        </p:nvCxnSpPr>
        <p:spPr>
          <a:xfrm flipV="1">
            <a:off x="2327564" y="1752600"/>
            <a:ext cx="949036" cy="209549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84018" y="3033711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World Wide Web </a:t>
            </a:r>
            <a:endParaRPr lang="en-US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0535" y="5257800"/>
            <a:ext cx="87309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বিশ্বব্যাপী ছড়িয়ে থাকা অসংখ্য  কম্পিউটারের মধ্যে আন্তঃসম্পর্ক  বা যোগাযোগ ব্যবস্থা হচ্ছে </a:t>
            </a:r>
            <a:r>
              <a:rPr lang="bn-BD" sz="3200" b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ইন্টারনেট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3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066800"/>
            <a:ext cx="8534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কম্পিউটার নেটওয়ার্ক </a:t>
            </a:r>
            <a:endParaRPr lang="en-US" sz="7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চতুর্থ অধ্যায়</a:t>
            </a:r>
            <a:endParaRPr lang="en-US" sz="4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800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ডেটা কমিউনিকেশন ও কম্পিউটার নেটওয়ার্ক</a:t>
            </a:r>
            <a:endParaRPr lang="en-US" sz="48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(রেফারেন্স: প্রকৌশলী </a:t>
            </a:r>
            <a:r>
              <a:rPr lang="bn-BD" sz="36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মুজিবুর রহমান </a:t>
            </a: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bn-BD" sz="36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পৃষ্ঠা নং-(১৫৮-১৭৩) </a:t>
            </a:r>
            <a:endParaRPr lang="bn-BD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endParaRPr lang="bn-BD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75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95500" y="209289"/>
            <a:ext cx="4876800" cy="1295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8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8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7995" y="2133600"/>
            <a:ext cx="8610600" cy="3419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কম্পিউটার </a:t>
            </a:r>
            <a:r>
              <a:rPr lang="bn-BD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নেটওয়ার্ক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PAN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LAN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MAN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WAN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এর সংজ্ঞা দিতে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পারবে।</a:t>
            </a:r>
          </a:p>
          <a:p>
            <a:pPr marL="514350" indent="-514350">
              <a:lnSpc>
                <a:spcPct val="150000"/>
              </a:lnSpc>
              <a:buFontTx/>
              <a:buAutoNum type="arabicPeriod"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কম্পিউটার </a:t>
            </a:r>
            <a:r>
              <a:rPr lang="bn-BD" sz="3200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নেটওয়ার্ক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 এর মধ্যে পার্থক্য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চিহ্নিত করতে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এরিয়া অনুসারে</a:t>
            </a:r>
            <a:r>
              <a:rPr lang="bn-BD" sz="3200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নেটওয়ার্ক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স্থাপন করতে পারবে। </a:t>
            </a:r>
          </a:p>
          <a:p>
            <a:pPr marL="400050" indent="-400050">
              <a:lnSpc>
                <a:spcPct val="150000"/>
              </a:lnSpc>
              <a:buFont typeface="+mj-lt"/>
              <a:buAutoNum type="roman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043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87671" y="381000"/>
            <a:ext cx="5105400" cy="914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কম্পিউটার </a:t>
            </a:r>
            <a:r>
              <a:rPr lang="bn-BD" sz="40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নেটওয়ার্ক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17764" y="1456990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একাধিক কম্পিউটার কোন যোগাযোগ ব্যবস্থা দ্বারা একসঙ্গে যুক্ত থাকা।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7" name="Picture 3" descr="D:\New folder\computerNetwork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362200"/>
            <a:ext cx="504825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2669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57200" y="4897045"/>
            <a:ext cx="2228310" cy="64633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সুইচ/ রাউটার</a:t>
            </a:r>
            <a:endParaRPr lang="en-US" sz="1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29400" y="4906790"/>
            <a:ext cx="214496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latin typeface="NikoshBAN" pitchFamily="2" charset="0"/>
                <a:cs typeface="NikoshBAN" pitchFamily="2" charset="0"/>
              </a:rPr>
              <a:t>কানেক্টর</a:t>
            </a:r>
            <a:endParaRPr lang="en-US" sz="1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49299" y="1053961"/>
            <a:ext cx="2425066" cy="646331"/>
          </a:xfrm>
          <a:prstGeom prst="rect">
            <a:avLst/>
          </a:prstGeom>
          <a:gradFill>
            <a:gsLst>
              <a:gs pos="12000">
                <a:srgbClr val="FF3399"/>
              </a:gs>
              <a:gs pos="9000">
                <a:srgbClr val="FF6633"/>
              </a:gs>
              <a:gs pos="55000">
                <a:srgbClr val="FFFF00"/>
              </a:gs>
              <a:gs pos="99000">
                <a:srgbClr val="01A78F"/>
              </a:gs>
              <a:gs pos="100000">
                <a:srgbClr val="3366FF"/>
              </a:gs>
            </a:gsLst>
            <a:lin ang="16200000" scaled="0"/>
          </a:gra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মডেম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1102135"/>
            <a:ext cx="2378532" cy="707886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>
                <a:latin typeface="NikoshBAN" pitchFamily="2" charset="0"/>
                <a:cs typeface="NikoshBAN" pitchFamily="2" charset="0"/>
              </a:rPr>
              <a:t>কম্পিউটার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8" name="Straight Arrow Connector 7"/>
          <p:cNvCxnSpPr>
            <a:endCxn id="16" idx="2"/>
          </p:cNvCxnSpPr>
          <p:nvPr/>
        </p:nvCxnSpPr>
        <p:spPr>
          <a:xfrm flipV="1">
            <a:off x="6349299" y="1700292"/>
            <a:ext cx="1212533" cy="1223492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6537971" y="3864279"/>
            <a:ext cx="1159735" cy="1032766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1711166" y="1845286"/>
            <a:ext cx="1336834" cy="1104593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1571356" y="3864279"/>
            <a:ext cx="1264376" cy="1032766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291567" y="1061591"/>
            <a:ext cx="2713266" cy="1077218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latin typeface="NikoshBAN" pitchFamily="2" charset="0"/>
                <a:cs typeface="NikoshBAN" pitchFamily="2" charset="0"/>
              </a:rPr>
              <a:t>নেটওয়ার্ক ইন্টারফেস কার্ড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91567" y="4921465"/>
            <a:ext cx="2713266" cy="646331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latin typeface="NikoshBAN" pitchFamily="2" charset="0"/>
                <a:cs typeface="NikoshBAN" pitchFamily="2" charset="0"/>
              </a:rPr>
              <a:t>ইউ টি পি ক্যাবল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" name="Straight Arrow Connector 2"/>
          <p:cNvCxnSpPr>
            <a:endCxn id="11" idx="2"/>
          </p:cNvCxnSpPr>
          <p:nvPr/>
        </p:nvCxnSpPr>
        <p:spPr>
          <a:xfrm flipV="1">
            <a:off x="4648200" y="2138809"/>
            <a:ext cx="0" cy="827189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645068" y="3864279"/>
            <a:ext cx="3132" cy="1032766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790700" y="2949879"/>
            <a:ext cx="5715000" cy="914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dirty="0">
                <a:latin typeface="NikoshBAN" pitchFamily="2" charset="0"/>
                <a:cs typeface="NikoshBAN" pitchFamily="2" charset="0"/>
              </a:rPr>
              <a:t>কম্পিউটার </a:t>
            </a:r>
            <a:r>
              <a:rPr lang="bn-BD" sz="3600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নেটওয়ার্ক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এর উপাদানসমূহ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18702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3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359651" y="3352800"/>
            <a:ext cx="2247900" cy="10668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dirty="0">
                <a:latin typeface="NikoshBAN" pitchFamily="2" charset="0"/>
                <a:cs typeface="NikoshBAN" pitchFamily="2" charset="0"/>
              </a:rPr>
              <a:t>কম্পিউটার </a:t>
            </a:r>
            <a:r>
              <a:rPr lang="bn-BD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নেটওয়ার্ক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 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09600" y="4890655"/>
            <a:ext cx="2247900" cy="1281545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মেট্রোপলিটন এরিয়া নেটওয়ার্ক </a:t>
            </a: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1400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MAN</a:t>
            </a: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31668" y="2133600"/>
            <a:ext cx="2247900" cy="10668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পার্সোনাল এরিয়া নেটওয়ার্ক </a:t>
            </a: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1400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PAN</a:t>
            </a: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48400" y="4890655"/>
            <a:ext cx="2247900" cy="10668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ওয়াইড এরিয়া নেটওয়ার্ক (</a:t>
            </a:r>
            <a:r>
              <a:rPr lang="en-US" sz="1400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WAN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6057900" y="2133600"/>
            <a:ext cx="2247900" cy="1066800"/>
          </a:xfrm>
          <a:prstGeom prst="ellipse">
            <a:avLst/>
          </a:prstGeom>
          <a:ln>
            <a:solidFill>
              <a:srgbClr val="0000FF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লোকাল এরিয়া নেটওয়ার্ক </a:t>
            </a:r>
            <a:r>
              <a:rPr lang="en-US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1400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LAN</a:t>
            </a:r>
            <a:r>
              <a: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5" idx="7"/>
          </p:cNvCxnSpPr>
          <p:nvPr/>
        </p:nvCxnSpPr>
        <p:spPr>
          <a:xfrm flipV="1">
            <a:off x="5278354" y="2819400"/>
            <a:ext cx="672097" cy="68962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1"/>
          </p:cNvCxnSpPr>
          <p:nvPr/>
        </p:nvCxnSpPr>
        <p:spPr>
          <a:xfrm flipH="1" flipV="1">
            <a:off x="2898622" y="2743200"/>
            <a:ext cx="790226" cy="76582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</p:cNvCxnSpPr>
          <p:nvPr/>
        </p:nvCxnSpPr>
        <p:spPr>
          <a:xfrm>
            <a:off x="5278354" y="4263371"/>
            <a:ext cx="1129297" cy="68962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5" idx="3"/>
          </p:cNvCxnSpPr>
          <p:nvPr/>
        </p:nvCxnSpPr>
        <p:spPr>
          <a:xfrm flipH="1">
            <a:off x="2673851" y="4263371"/>
            <a:ext cx="1014997" cy="68962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655618" y="381000"/>
            <a:ext cx="6096000" cy="914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বিভিন্ন প্রকার কম্পিউটার </a:t>
            </a:r>
            <a:r>
              <a:rPr lang="bn-BD" sz="40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নেটওয়ার্ক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57828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</TotalTime>
  <Words>360</Words>
  <Application>Microsoft Office PowerPoint</Application>
  <PresentationFormat>On-screen Show (4:3)</PresentationFormat>
  <Paragraphs>74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TTC</dc:creator>
  <cp:lastModifiedBy>TTC</cp:lastModifiedBy>
  <cp:revision>312</cp:revision>
  <dcterms:created xsi:type="dcterms:W3CDTF">2006-08-16T00:00:00Z</dcterms:created>
  <dcterms:modified xsi:type="dcterms:W3CDTF">2013-03-14T05:52:15Z</dcterms:modified>
</cp:coreProperties>
</file>